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92" r:id="rId1"/>
    <p:sldMasterId id="2147484208" r:id="rId2"/>
    <p:sldMasterId id="2147484289" r:id="rId3"/>
  </p:sldMasterIdLst>
  <p:notesMasterIdLst>
    <p:notesMasterId r:id="rId20"/>
  </p:notesMasterIdLst>
  <p:sldIdLst>
    <p:sldId id="256" r:id="rId4"/>
    <p:sldId id="257" r:id="rId5"/>
    <p:sldId id="258" r:id="rId6"/>
    <p:sldId id="259" r:id="rId7"/>
    <p:sldId id="262" r:id="rId8"/>
    <p:sldId id="260" r:id="rId9"/>
    <p:sldId id="261" r:id="rId10"/>
    <p:sldId id="269" r:id="rId11"/>
    <p:sldId id="268" r:id="rId12"/>
    <p:sldId id="263" r:id="rId13"/>
    <p:sldId id="267" r:id="rId14"/>
    <p:sldId id="264" r:id="rId15"/>
    <p:sldId id="266" r:id="rId16"/>
    <p:sldId id="265" r:id="rId17"/>
    <p:sldId id="271" r:id="rId18"/>
    <p:sldId id="27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9149EF-758E-40C9-BC62-8078C6275BEF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CAECBD-00E9-4A84-95DC-4CD9D233F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557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AECBD-00E9-4A84-95DC-4CD9D233FEF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esentationgo.com/" TargetMode="Externa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">
            <a:extLst>
              <a:ext uri="{FF2B5EF4-FFF2-40B4-BE49-F238E27FC236}">
                <a16:creationId xmlns:a16="http://schemas.microsoft.com/office/drawing/2014/main" xmlns="" id="{2FFA0406-201C-4130-BBAD-41E4A7081ABA}"/>
              </a:ext>
            </a:extLst>
          </p:cNvPr>
          <p:cNvSpPr/>
          <p:nvPr/>
        </p:nvSpPr>
        <p:spPr>
          <a:xfrm>
            <a:off x="-455" y="1714501"/>
            <a:ext cx="9144455" cy="51434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6753"/>
                </a:moveTo>
                <a:cubicBezTo>
                  <a:pt x="0" y="16753"/>
                  <a:pt x="12785" y="13870"/>
                  <a:pt x="21600" y="0"/>
                </a:cubicBezTo>
                <a:lnTo>
                  <a:pt x="21600" y="21600"/>
                </a:lnTo>
                <a:lnTo>
                  <a:pt x="0" y="21600"/>
                </a:lnTo>
                <a:lnTo>
                  <a:pt x="0" y="16753"/>
                </a:lnTo>
                <a:close/>
              </a:path>
            </a:pathLst>
          </a:cu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0" scaled="0"/>
          </a:gradFill>
          <a:ln w="12700">
            <a:miter lim="400000"/>
          </a:ln>
        </p:spPr>
        <p:txBody>
          <a:bodyPr lIns="28575" tIns="28575" rIns="28575" bIns="28575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225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D35D584-5761-4CBA-B895-EF1D20A6E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932BA56-F224-48F7-86DD-DA7A08EE9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7F81F5F-0A37-4D72-846B-6CAB9411F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C396AFD3-1D0F-49D8-A21A-3838FB4A01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9" r="979"/>
          <a:stretch>
            <a:fillRect/>
          </a:stretch>
        </p:blipFill>
        <p:spPr>
          <a:xfrm>
            <a:off x="532414" y="0"/>
            <a:ext cx="7653298" cy="6565702"/>
          </a:xfrm>
          <a:custGeom>
            <a:avLst/>
            <a:gdLst>
              <a:gd name="connsiteX0" fmla="*/ 2883005 w 7653298"/>
              <a:gd name="connsiteY0" fmla="*/ 0 h 6565702"/>
              <a:gd name="connsiteX1" fmla="*/ 7258662 w 7653298"/>
              <a:gd name="connsiteY1" fmla="*/ 0 h 6565702"/>
              <a:gd name="connsiteX2" fmla="*/ 7355003 w 7653298"/>
              <a:gd name="connsiteY2" fmla="*/ 103622 h 6565702"/>
              <a:gd name="connsiteX3" fmla="*/ 3403408 w 7653298"/>
              <a:gd name="connsiteY3" fmla="*/ 6563735 h 6565702"/>
              <a:gd name="connsiteX4" fmla="*/ 23409 w 7653298"/>
              <a:gd name="connsiteY4" fmla="*/ 2655189 h 6565702"/>
              <a:gd name="connsiteX5" fmla="*/ 2883005 w 7653298"/>
              <a:gd name="connsiteY5" fmla="*/ 0 h 656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53298" h="6565702">
                <a:moveTo>
                  <a:pt x="2883005" y="0"/>
                </a:moveTo>
                <a:lnTo>
                  <a:pt x="7258662" y="0"/>
                </a:lnTo>
                <a:cubicBezTo>
                  <a:pt x="7293732" y="32788"/>
                  <a:pt x="7325576" y="67432"/>
                  <a:pt x="7355003" y="103622"/>
                </a:cubicBezTo>
                <a:cubicBezTo>
                  <a:pt x="8478041" y="1497410"/>
                  <a:pt x="6270259" y="6681276"/>
                  <a:pt x="3403408" y="6563735"/>
                </a:cubicBezTo>
                <a:cubicBezTo>
                  <a:pt x="1602757" y="6490117"/>
                  <a:pt x="-228932" y="4334478"/>
                  <a:pt x="23409" y="2655189"/>
                </a:cubicBezTo>
                <a:cubicBezTo>
                  <a:pt x="204401" y="1450394"/>
                  <a:pt x="1452401" y="526151"/>
                  <a:pt x="2883005" y="0"/>
                </a:cubicBezTo>
                <a:close/>
              </a:path>
            </a:pathLst>
          </a:cu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xmlns="" id="{A70916B9-1DC6-4BC6-A2CC-5C603F617EFB}"/>
              </a:ext>
            </a:extLst>
          </p:cNvPr>
          <p:cNvSpPr/>
          <p:nvPr/>
        </p:nvSpPr>
        <p:spPr>
          <a:xfrm>
            <a:off x="442083" y="2"/>
            <a:ext cx="8247732" cy="6872086"/>
          </a:xfrm>
          <a:custGeom>
            <a:avLst/>
            <a:gdLst>
              <a:gd name="connsiteX0" fmla="*/ 7566738 w 8247732"/>
              <a:gd name="connsiteY0" fmla="*/ 0 h 6872086"/>
              <a:gd name="connsiteX1" fmla="*/ 7815688 w 8247732"/>
              <a:gd name="connsiteY1" fmla="*/ 0 h 6872086"/>
              <a:gd name="connsiteX2" fmla="*/ 7905869 w 8247732"/>
              <a:gd name="connsiteY2" fmla="*/ 100916 h 6872086"/>
              <a:gd name="connsiteX3" fmla="*/ 5384762 w 8247732"/>
              <a:gd name="connsiteY3" fmla="*/ 6754488 h 6872086"/>
              <a:gd name="connsiteX4" fmla="*/ 5176523 w 8247732"/>
              <a:gd name="connsiteY4" fmla="*/ 6872086 h 6872086"/>
              <a:gd name="connsiteX5" fmla="*/ 2552675 w 8247732"/>
              <a:gd name="connsiteY5" fmla="*/ 6872086 h 6872086"/>
              <a:gd name="connsiteX6" fmla="*/ 2398510 w 8247732"/>
              <a:gd name="connsiteY6" fmla="*/ 6790757 h 6872086"/>
              <a:gd name="connsiteX7" fmla="*/ 0 w 8247732"/>
              <a:gd name="connsiteY7" fmla="*/ 3199544 h 6872086"/>
              <a:gd name="connsiteX8" fmla="*/ 3487423 w 8247732"/>
              <a:gd name="connsiteY8" fmla="*/ 6629997 h 6872086"/>
              <a:gd name="connsiteX9" fmla="*/ 7566738 w 8247732"/>
              <a:gd name="connsiteY9" fmla="*/ 0 h 6872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47732" h="6872086">
                <a:moveTo>
                  <a:pt x="7566738" y="0"/>
                </a:moveTo>
                <a:lnTo>
                  <a:pt x="7815688" y="0"/>
                </a:lnTo>
                <a:cubicBezTo>
                  <a:pt x="7848289" y="32156"/>
                  <a:pt x="7878349" y="65681"/>
                  <a:pt x="7905869" y="100916"/>
                </a:cubicBezTo>
                <a:cubicBezTo>
                  <a:pt x="8912758" y="1374465"/>
                  <a:pt x="7583304" y="5389830"/>
                  <a:pt x="5384762" y="6754488"/>
                </a:cubicBezTo>
                <a:lnTo>
                  <a:pt x="5176523" y="6872086"/>
                </a:lnTo>
                <a:lnTo>
                  <a:pt x="2552675" y="6872086"/>
                </a:lnTo>
                <a:lnTo>
                  <a:pt x="2398510" y="6790757"/>
                </a:lnTo>
                <a:cubicBezTo>
                  <a:pt x="1102812" y="6068396"/>
                  <a:pt x="38422" y="4544204"/>
                  <a:pt x="0" y="3199544"/>
                </a:cubicBezTo>
                <a:cubicBezTo>
                  <a:pt x="169354" y="4803250"/>
                  <a:pt x="1840878" y="6562606"/>
                  <a:pt x="3487423" y="6629997"/>
                </a:cubicBezTo>
                <a:cubicBezTo>
                  <a:pt x="6425715" y="6750412"/>
                  <a:pt x="8691248" y="1458661"/>
                  <a:pt x="7566738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1"/>
              </a:gs>
            </a:gsLst>
            <a:lin ang="5400000" scaled="1"/>
          </a:gra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endParaRPr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E052D6-66FC-4268-A6C3-F7A5DDCC0F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7984" y="2020886"/>
            <a:ext cx="5339625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2027EB8-4C71-42A2-BA62-9E2BB59E3D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984" y="4500561"/>
            <a:ext cx="5339625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>
                    <a:lumMod val="7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477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B0408F-B9EF-4C28-8F0A-B35A03B92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2A1C9ED-9439-4044-8BB4-D4FB97C7A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BBBCF51-F255-490F-95E4-B78679857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5CAA161-D46E-4560-BF52-B256B9AAB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06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09A4748-2643-4B94-922F-0F18255C4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E58EF2F-1895-473C-91A1-2281DE90F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6020444-D191-4595-AF24-33A38966A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77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7993DC-71CD-4072-8E34-251816282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877D2F-516F-4B08-BDF7-DBA6DBAB2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30AEE75-4B09-41EE-B45F-8D568BC7D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446333E-E666-4C4B-B2B2-B84ED5FF0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5DE58C3-1D4A-4728-9754-94B4E1957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855BB00-1B2C-4BF6-ABF2-CD52F7619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393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=""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6F7B8E-7FA5-4FC4-868D-11CB4AD2B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CE702CC-F922-46CB-9F63-1BABA6DD3E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A70BD5D-2D41-478A-B19D-BDC441858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CC114C8-5A14-4FCD-B65D-33C4930D8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EC738EB-E1DD-4CBF-8877-A442EDA09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6DF47DE-ED59-462B-A1A3-1437E6670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447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0CA498-8B1B-4D31-9D0A-C480BBF27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911490F-4759-41F9-A051-957E2DC2DD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9FBADE-9434-4065-A6EE-0D9FDBFDE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6551034-2A58-4742-BFCF-EF0C59D93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436788E-6D81-4340-9F9A-749F716B1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745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A6BDF10-A6BF-4E58-862C-05AFE965A8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4514561-51A0-43CE-8298-BB054BC8F4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A1D2406-8646-4952-A1A2-9B4147F0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64A4A95-7B7F-4965-9A89-9CEFE3BD4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EE529BA-869C-4099-8F34-7949D2FE5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350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152957"/>
            <a:ext cx="9144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</a:t>
            </a:r>
            <a:r>
              <a:rPr kumimoji="0" lang="en-US" sz="15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15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048934" y="3071723"/>
            <a:ext cx="5046133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extBox 1"/>
          <p:cNvSpPr txBox="1"/>
          <p:nvPr userDrawn="1"/>
        </p:nvSpPr>
        <p:spPr>
          <a:xfrm>
            <a:off x="3178967" y="6156024"/>
            <a:ext cx="2786084" cy="30008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50" dirty="0">
                <a:solidFill>
                  <a:srgbClr val="A5CD00"/>
                </a:solidFill>
              </a:rPr>
              <a:t>T</a:t>
            </a:r>
            <a:r>
              <a:rPr lang="en-US" sz="1350" baseline="0" dirty="0">
                <a:solidFill>
                  <a:srgbClr val="A5CD00"/>
                </a:solidFill>
              </a:rPr>
              <a:t>he free </a:t>
            </a:r>
            <a:r>
              <a:rPr lang="en-US" sz="1350" baseline="0">
                <a:solidFill>
                  <a:srgbClr val="A5CD00"/>
                </a:solidFill>
              </a:rPr>
              <a:t>PowerPoint template library</a:t>
            </a:r>
            <a:endParaRPr lang="en-US" sz="1350" dirty="0">
              <a:solidFill>
                <a:srgbClr val="A5CD00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3721062" y="2667758"/>
            <a:ext cx="1701877" cy="300082"/>
            <a:chOff x="3437418" y="2667758"/>
            <a:chExt cx="2269169" cy="300082"/>
          </a:xfrm>
        </p:grpSpPr>
        <p:sp>
          <p:nvSpPr>
            <p:cNvPr id="9" name="TextBox 8"/>
            <p:cNvSpPr txBox="1"/>
            <p:nvPr userDrawn="1"/>
          </p:nvSpPr>
          <p:spPr>
            <a:xfrm>
              <a:off x="3437418" y="2667758"/>
              <a:ext cx="2269169" cy="30008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350">
                  <a:solidFill>
                    <a:schemeClr val="bg1"/>
                  </a:solidFill>
                  <a:effectLst/>
                </a:rPr>
                <a:t>Designed</a:t>
              </a:r>
              <a:r>
                <a:rPr lang="en-US" sz="1350" baseline="0">
                  <a:solidFill>
                    <a:schemeClr val="bg1"/>
                  </a:solidFill>
                  <a:effectLst/>
                </a:rPr>
                <a:t> with         by</a:t>
              </a:r>
              <a:endParaRPr lang="en-US" sz="1350" dirty="0"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0" name="Freeform 290"/>
            <p:cNvSpPr/>
            <p:nvPr userDrawn="1"/>
          </p:nvSpPr>
          <p:spPr>
            <a:xfrm>
              <a:off x="4977441" y="2705803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D90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1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11992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756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028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676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">
            <a:extLst>
              <a:ext uri="{FF2B5EF4-FFF2-40B4-BE49-F238E27FC236}">
                <a16:creationId xmlns:a16="http://schemas.microsoft.com/office/drawing/2014/main" xmlns="" id="{5197E550-4F53-419D-970D-F5D20A5F76F7}"/>
              </a:ext>
            </a:extLst>
          </p:cNvPr>
          <p:cNvSpPr/>
          <p:nvPr/>
        </p:nvSpPr>
        <p:spPr>
          <a:xfrm>
            <a:off x="0" y="-2277"/>
            <a:ext cx="9144001" cy="50645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21600"/>
                  <a:pt x="12785" y="18748"/>
                  <a:pt x="21600" y="5029"/>
                </a:cubicBezTo>
                <a:lnTo>
                  <a:pt x="21600" y="0"/>
                </a:lnTo>
                <a:lnTo>
                  <a:pt x="0" y="0"/>
                </a:lnTo>
                <a:lnTo>
                  <a:pt x="0" y="21600"/>
                </a:lnTo>
                <a:close/>
              </a:path>
            </a:pathLst>
          </a:cu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0" scaled="0"/>
          </a:gradFill>
          <a:ln w="12700">
            <a:miter lim="400000"/>
          </a:ln>
        </p:spPr>
        <p:txBody>
          <a:bodyPr lIns="28575" tIns="28575" rIns="28575" bIns="28575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2250"/>
          </a:p>
        </p:txBody>
      </p:sp>
      <p:sp>
        <p:nvSpPr>
          <p:cNvPr id="14" name="Shape">
            <a:extLst>
              <a:ext uri="{FF2B5EF4-FFF2-40B4-BE49-F238E27FC236}">
                <a16:creationId xmlns:a16="http://schemas.microsoft.com/office/drawing/2014/main" xmlns="" id="{59C582DF-11CB-4EA5-9A2B-B71A3FA95C8F}"/>
              </a:ext>
            </a:extLst>
          </p:cNvPr>
          <p:cNvSpPr/>
          <p:nvPr/>
        </p:nvSpPr>
        <p:spPr>
          <a:xfrm>
            <a:off x="3434360" y="2133600"/>
            <a:ext cx="5248463" cy="37586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30" h="19062" extrusionOk="0">
                <a:moveTo>
                  <a:pt x="1803" y="4844"/>
                </a:moveTo>
                <a:cubicBezTo>
                  <a:pt x="4771" y="-368"/>
                  <a:pt x="16089" y="1231"/>
                  <a:pt x="20730" y="6846"/>
                </a:cubicBezTo>
                <a:cubicBezTo>
                  <a:pt x="16952" y="-20"/>
                  <a:pt x="4102" y="-2538"/>
                  <a:pt x="969" y="3112"/>
                </a:cubicBezTo>
                <a:cubicBezTo>
                  <a:pt x="-870" y="6430"/>
                  <a:pt x="8" y="13703"/>
                  <a:pt x="2761" y="19062"/>
                </a:cubicBezTo>
                <a:cubicBezTo>
                  <a:pt x="616" y="14015"/>
                  <a:pt x="96" y="7838"/>
                  <a:pt x="1803" y="4844"/>
                </a:cubicBezTo>
                <a:close/>
              </a:path>
            </a:pathLst>
          </a:cu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5000">
                <a:schemeClr val="accent1"/>
              </a:gs>
            </a:gsLst>
            <a:lin ang="0" scaled="0"/>
          </a:gradFill>
          <a:ln w="12700">
            <a:miter lim="400000"/>
          </a:ln>
        </p:spPr>
        <p:txBody>
          <a:bodyPr lIns="38100" tIns="38100" rIns="38100" bIns="38100" anchor="ctr"/>
          <a:lstStyle/>
          <a:p>
            <a:endParaRPr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433E909F-44A8-4D01-B95F-8D2C0738AD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649" y="117817"/>
            <a:ext cx="7515225" cy="1541664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xmlns="" id="{C3074DC3-E26D-49D9-9F3D-4A8BBD6EC5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8651" y="1858728"/>
            <a:ext cx="2805709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6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3F2E042C-766C-4794-A919-014043B4F4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5" b="1655"/>
          <a:stretch>
            <a:fillRect/>
          </a:stretch>
        </p:blipFill>
        <p:spPr>
          <a:xfrm>
            <a:off x="3668419" y="2527277"/>
            <a:ext cx="5330360" cy="4335969"/>
          </a:xfrm>
          <a:custGeom>
            <a:avLst/>
            <a:gdLst>
              <a:gd name="connsiteX0" fmla="*/ 1917522 w 5330360"/>
              <a:gd name="connsiteY0" fmla="*/ 117 h 4335969"/>
              <a:gd name="connsiteX1" fmla="*/ 5293214 w 5330360"/>
              <a:gd name="connsiteY1" fmla="*/ 1701697 h 4335969"/>
              <a:gd name="connsiteX2" fmla="*/ 3882921 w 5330360"/>
              <a:gd name="connsiteY2" fmla="*/ 4335969 h 4335969"/>
              <a:gd name="connsiteX3" fmla="*/ 1361487 w 5330360"/>
              <a:gd name="connsiteY3" fmla="*/ 4335969 h 4335969"/>
              <a:gd name="connsiteX4" fmla="*/ 247101 w 5330360"/>
              <a:gd name="connsiteY4" fmla="*/ 599207 h 4335969"/>
              <a:gd name="connsiteX5" fmla="*/ 1917522 w 5330360"/>
              <a:gd name="connsiteY5" fmla="*/ 117 h 4335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30360" h="4335969">
                <a:moveTo>
                  <a:pt x="1917522" y="117"/>
                </a:moveTo>
                <a:cubicBezTo>
                  <a:pt x="3313053" y="-10010"/>
                  <a:pt x="5032283" y="643260"/>
                  <a:pt x="5293214" y="1701697"/>
                </a:cubicBezTo>
                <a:cubicBezTo>
                  <a:pt x="5496887" y="2527939"/>
                  <a:pt x="4840157" y="3712644"/>
                  <a:pt x="3882921" y="4335969"/>
                </a:cubicBezTo>
                <a:lnTo>
                  <a:pt x="1361487" y="4335969"/>
                </a:lnTo>
                <a:cubicBezTo>
                  <a:pt x="167579" y="3450743"/>
                  <a:pt x="-345525" y="1409051"/>
                  <a:pt x="247101" y="599207"/>
                </a:cubicBezTo>
                <a:cubicBezTo>
                  <a:pt x="544352" y="192747"/>
                  <a:pt x="1186530" y="5422"/>
                  <a:pt x="1917522" y="117"/>
                </a:cubicBezTo>
                <a:close/>
              </a:path>
            </a:pathLst>
          </a:cu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D35D584-5761-4CBA-B895-EF1D20A6E4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890135" cy="365125"/>
          </a:xfrm>
        </p:spPr>
        <p:txBody>
          <a:bodyPr/>
          <a:lstStyle/>
          <a:p>
            <a:fld id="{1119D711-4B61-460A-9093-DEED9E09A4B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932BA56-F224-48F7-86DD-DA7A08EE9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28775" y="6356351"/>
            <a:ext cx="28062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7F81F5F-0A37-4D72-846B-6CAB9411F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3641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347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=""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15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=""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314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494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479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=""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466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407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595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D35D584-5761-4CBA-B895-EF1D20A6E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932BA56-F224-48F7-86DD-DA7A08EE9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7F81F5F-0A37-4D72-846B-6CAB9411F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E052D6-66FC-4268-A6C3-F7A5DDCC0F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7984" y="2020886"/>
            <a:ext cx="5339625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2027EB8-4C71-42A2-BA62-9E2BB59E3D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984" y="4500561"/>
            <a:ext cx="5339625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>
                    <a:lumMod val="7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62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">
            <a:extLst>
              <a:ext uri="{FF2B5EF4-FFF2-40B4-BE49-F238E27FC236}">
                <a16:creationId xmlns:a16="http://schemas.microsoft.com/office/drawing/2014/main" xmlns="" id="{C00D712C-49AD-4B1C-A039-71A32B1C8E19}"/>
              </a:ext>
            </a:extLst>
          </p:cNvPr>
          <p:cNvSpPr/>
          <p:nvPr/>
        </p:nvSpPr>
        <p:spPr>
          <a:xfrm>
            <a:off x="0" y="-2277"/>
            <a:ext cx="9144001" cy="50645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21600"/>
                  <a:pt x="12785" y="18748"/>
                  <a:pt x="21600" y="5029"/>
                </a:cubicBezTo>
                <a:lnTo>
                  <a:pt x="21600" y="0"/>
                </a:lnTo>
                <a:lnTo>
                  <a:pt x="0" y="0"/>
                </a:lnTo>
                <a:lnTo>
                  <a:pt x="0" y="21600"/>
                </a:lnTo>
                <a:close/>
              </a:path>
            </a:pathLst>
          </a:cu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1000">
                <a:schemeClr val="accent1"/>
              </a:gs>
            </a:gsLst>
            <a:lin ang="0" scaled="0"/>
          </a:gradFill>
          <a:ln w="12700">
            <a:miter lim="400000"/>
          </a:ln>
        </p:spPr>
        <p:txBody>
          <a:bodyPr lIns="38100" tIns="38100" rIns="38100" bIns="38100" anchor="ctr"/>
          <a:lstStyle/>
          <a:p>
            <a:endParaRPr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Shape">
            <a:extLst>
              <a:ext uri="{FF2B5EF4-FFF2-40B4-BE49-F238E27FC236}">
                <a16:creationId xmlns:a16="http://schemas.microsoft.com/office/drawing/2014/main" xmlns="" id="{7D7BD867-A01A-4E74-92F4-F53A86E88F85}"/>
              </a:ext>
            </a:extLst>
          </p:cNvPr>
          <p:cNvSpPr/>
          <p:nvPr/>
        </p:nvSpPr>
        <p:spPr>
          <a:xfrm>
            <a:off x="3434360" y="2133600"/>
            <a:ext cx="5248463" cy="37586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30" h="19062" extrusionOk="0">
                <a:moveTo>
                  <a:pt x="1803" y="4844"/>
                </a:moveTo>
                <a:cubicBezTo>
                  <a:pt x="4771" y="-368"/>
                  <a:pt x="16089" y="1231"/>
                  <a:pt x="20730" y="6846"/>
                </a:cubicBezTo>
                <a:cubicBezTo>
                  <a:pt x="16952" y="-20"/>
                  <a:pt x="4102" y="-2538"/>
                  <a:pt x="969" y="3112"/>
                </a:cubicBezTo>
                <a:cubicBezTo>
                  <a:pt x="-870" y="6430"/>
                  <a:pt x="8" y="13703"/>
                  <a:pt x="2761" y="19062"/>
                </a:cubicBezTo>
                <a:cubicBezTo>
                  <a:pt x="616" y="14015"/>
                  <a:pt x="96" y="7838"/>
                  <a:pt x="1803" y="4844"/>
                </a:cubicBezTo>
                <a:close/>
              </a:path>
            </a:pathLst>
          </a:cu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0" scaled="0"/>
          </a:gradFill>
          <a:ln w="12700">
            <a:miter lim="400000"/>
          </a:ln>
        </p:spPr>
        <p:txBody>
          <a:bodyPr lIns="28575" tIns="28575" rIns="28575" bIns="28575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225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17BACBE4-039D-49A7-BC72-A08A440EAF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649" y="117817"/>
            <a:ext cx="7515225" cy="1541664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xmlns="" id="{0E13D1D4-6AFE-49C8-B0D0-ED018A1BC8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8651" y="1858728"/>
            <a:ext cx="2805709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6A59EBB6-4259-408E-B769-0893EA6787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5" b="1655"/>
          <a:stretch>
            <a:fillRect/>
          </a:stretch>
        </p:blipFill>
        <p:spPr>
          <a:xfrm>
            <a:off x="3668419" y="2527277"/>
            <a:ext cx="5330360" cy="4335969"/>
          </a:xfrm>
          <a:custGeom>
            <a:avLst/>
            <a:gdLst>
              <a:gd name="connsiteX0" fmla="*/ 1917522 w 5330360"/>
              <a:gd name="connsiteY0" fmla="*/ 117 h 4335969"/>
              <a:gd name="connsiteX1" fmla="*/ 5293214 w 5330360"/>
              <a:gd name="connsiteY1" fmla="*/ 1701697 h 4335969"/>
              <a:gd name="connsiteX2" fmla="*/ 3882921 w 5330360"/>
              <a:gd name="connsiteY2" fmla="*/ 4335969 h 4335969"/>
              <a:gd name="connsiteX3" fmla="*/ 1361487 w 5330360"/>
              <a:gd name="connsiteY3" fmla="*/ 4335969 h 4335969"/>
              <a:gd name="connsiteX4" fmla="*/ 247101 w 5330360"/>
              <a:gd name="connsiteY4" fmla="*/ 599207 h 4335969"/>
              <a:gd name="connsiteX5" fmla="*/ 1917522 w 5330360"/>
              <a:gd name="connsiteY5" fmla="*/ 117 h 4335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30360" h="4335969">
                <a:moveTo>
                  <a:pt x="1917522" y="117"/>
                </a:moveTo>
                <a:cubicBezTo>
                  <a:pt x="3313053" y="-10010"/>
                  <a:pt x="5032283" y="643260"/>
                  <a:pt x="5293214" y="1701697"/>
                </a:cubicBezTo>
                <a:cubicBezTo>
                  <a:pt x="5496887" y="2527939"/>
                  <a:pt x="4840157" y="3712644"/>
                  <a:pt x="3882921" y="4335969"/>
                </a:cubicBezTo>
                <a:lnTo>
                  <a:pt x="1361487" y="4335969"/>
                </a:lnTo>
                <a:cubicBezTo>
                  <a:pt x="167579" y="3450743"/>
                  <a:pt x="-345525" y="1409051"/>
                  <a:pt x="247101" y="599207"/>
                </a:cubicBezTo>
                <a:cubicBezTo>
                  <a:pt x="544352" y="192747"/>
                  <a:pt x="1186530" y="5422"/>
                  <a:pt x="1917522" y="117"/>
                </a:cubicBezTo>
                <a:close/>
              </a:path>
            </a:pathLst>
          </a:cu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D35D584-5761-4CBA-B895-EF1D20A6E4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890135" cy="365125"/>
          </a:xfrm>
        </p:spPr>
        <p:txBody>
          <a:bodyPr/>
          <a:lstStyle/>
          <a:p>
            <a:fld id="{1119D711-4B61-460A-9093-DEED9E09A4B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932BA56-F224-48F7-86DD-DA7A08EE9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28775" y="6356351"/>
            <a:ext cx="28062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7F81F5F-0A37-4D72-846B-6CAB9411F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157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1"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10000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8E8638E6-560E-432B-8AFF-550FFDBAC7D5}"/>
              </a:ext>
            </a:extLst>
          </p:cNvPr>
          <p:cNvSpPr/>
          <p:nvPr/>
        </p:nvSpPr>
        <p:spPr>
          <a:xfrm>
            <a:off x="89452" y="2"/>
            <a:ext cx="8900242" cy="6857998"/>
          </a:xfrm>
          <a:custGeom>
            <a:avLst/>
            <a:gdLst>
              <a:gd name="connsiteX0" fmla="*/ 0 w 8900242"/>
              <a:gd name="connsiteY0" fmla="*/ 3707682 h 6857998"/>
              <a:gd name="connsiteX1" fmla="*/ 1553787 w 8900242"/>
              <a:gd name="connsiteY1" fmla="*/ 6633882 h 6857998"/>
              <a:gd name="connsiteX2" fmla="*/ 1813485 w 8900242"/>
              <a:gd name="connsiteY2" fmla="*/ 6857998 h 6857998"/>
              <a:gd name="connsiteX3" fmla="*/ 1390997 w 8900242"/>
              <a:gd name="connsiteY3" fmla="*/ 6857998 h 6857998"/>
              <a:gd name="connsiteX4" fmla="*/ 1305023 w 8900242"/>
              <a:gd name="connsiteY4" fmla="*/ 6764547 h 6857998"/>
              <a:gd name="connsiteX5" fmla="*/ 0 w 8900242"/>
              <a:gd name="connsiteY5" fmla="*/ 3707682 h 6857998"/>
              <a:gd name="connsiteX6" fmla="*/ 8165371 w 8900242"/>
              <a:gd name="connsiteY6" fmla="*/ 0 h 6857998"/>
              <a:gd name="connsiteX7" fmla="*/ 8434017 w 8900242"/>
              <a:gd name="connsiteY7" fmla="*/ 0 h 6857998"/>
              <a:gd name="connsiteX8" fmla="*/ 8531332 w 8900242"/>
              <a:gd name="connsiteY8" fmla="*/ 116943 h 6857998"/>
              <a:gd name="connsiteX9" fmla="*/ 7064197 w 8900242"/>
              <a:gd name="connsiteY9" fmla="*/ 6618517 h 6857998"/>
              <a:gd name="connsiteX10" fmla="*/ 6869214 w 8900242"/>
              <a:gd name="connsiteY10" fmla="*/ 6857998 h 6857998"/>
              <a:gd name="connsiteX11" fmla="*/ 5864147 w 8900242"/>
              <a:gd name="connsiteY11" fmla="*/ 6857998 h 6857998"/>
              <a:gd name="connsiteX12" fmla="*/ 5959451 w 8900242"/>
              <a:gd name="connsiteY12" fmla="*/ 6779054 h 6857998"/>
              <a:gd name="connsiteX13" fmla="*/ 8165371 w 8900242"/>
              <a:gd name="connsiteY13" fmla="*/ 0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900242" h="6857998">
                <a:moveTo>
                  <a:pt x="0" y="3707682"/>
                </a:moveTo>
                <a:cubicBezTo>
                  <a:pt x="102798" y="4753032"/>
                  <a:pt x="718495" y="5855452"/>
                  <a:pt x="1553787" y="6633882"/>
                </a:cubicBezTo>
                <a:lnTo>
                  <a:pt x="1813485" y="6857998"/>
                </a:lnTo>
                <a:lnTo>
                  <a:pt x="1390997" y="6857998"/>
                </a:lnTo>
                <a:lnTo>
                  <a:pt x="1305023" y="6764547"/>
                </a:lnTo>
                <a:cubicBezTo>
                  <a:pt x="547343" y="5877764"/>
                  <a:pt x="27642" y="4746491"/>
                  <a:pt x="0" y="3707682"/>
                </a:cubicBezTo>
                <a:close/>
                <a:moveTo>
                  <a:pt x="8165371" y="0"/>
                </a:moveTo>
                <a:lnTo>
                  <a:pt x="8434017" y="0"/>
                </a:lnTo>
                <a:cubicBezTo>
                  <a:pt x="8469197" y="37263"/>
                  <a:pt x="8501635" y="76112"/>
                  <a:pt x="8531332" y="116943"/>
                </a:cubicBezTo>
                <a:cubicBezTo>
                  <a:pt x="9408929" y="1308942"/>
                  <a:pt x="8641791" y="4573680"/>
                  <a:pt x="7064197" y="6618517"/>
                </a:cubicBezTo>
                <a:lnTo>
                  <a:pt x="6869214" y="6857998"/>
                </a:lnTo>
                <a:lnTo>
                  <a:pt x="5864147" y="6857998"/>
                </a:lnTo>
                <a:lnTo>
                  <a:pt x="5959451" y="6779054"/>
                </a:lnTo>
                <a:cubicBezTo>
                  <a:pt x="7927822" y="5034017"/>
                  <a:pt x="9075477" y="1267740"/>
                  <a:pt x="8165371" y="0"/>
                </a:cubicBezTo>
                <a:close/>
              </a:path>
            </a:pathLst>
          </a:custGeom>
          <a:gradFill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 w="12700">
            <a:miter lim="400000"/>
          </a:ln>
        </p:spPr>
        <p:txBody>
          <a:bodyPr wrap="square" lIns="28575" tIns="28575" rIns="28575" bIns="28575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lang="en-US" sz="2250" noProof="1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1582691D-5AD4-4B45-A897-822BE51526A7}"/>
              </a:ext>
            </a:extLst>
          </p:cNvPr>
          <p:cNvSpPr/>
          <p:nvPr/>
        </p:nvSpPr>
        <p:spPr>
          <a:xfrm>
            <a:off x="210671" y="0"/>
            <a:ext cx="8212171" cy="6858000"/>
          </a:xfrm>
          <a:custGeom>
            <a:avLst/>
            <a:gdLst>
              <a:gd name="connsiteX0" fmla="*/ 3093532 w 8212171"/>
              <a:gd name="connsiteY0" fmla="*/ 0 h 6858000"/>
              <a:gd name="connsiteX1" fmla="*/ 7788717 w 8212171"/>
              <a:gd name="connsiteY1" fmla="*/ 0 h 6858000"/>
              <a:gd name="connsiteX2" fmla="*/ 7892093 w 8212171"/>
              <a:gd name="connsiteY2" fmla="*/ 119401 h 6858000"/>
              <a:gd name="connsiteX3" fmla="*/ 5781693 w 8212171"/>
              <a:gd name="connsiteY3" fmla="*/ 6683123 h 6858000"/>
              <a:gd name="connsiteX4" fmla="*/ 5571437 w 8212171"/>
              <a:gd name="connsiteY4" fmla="*/ 6858000 h 6858000"/>
              <a:gd name="connsiteX5" fmla="*/ 1883719 w 8212171"/>
              <a:gd name="connsiteY5" fmla="*/ 6858000 h 6858000"/>
              <a:gd name="connsiteX6" fmla="*/ 1739795 w 8212171"/>
              <a:gd name="connsiteY6" fmla="*/ 6745050 h 6858000"/>
              <a:gd name="connsiteX7" fmla="*/ 25117 w 8212171"/>
              <a:gd name="connsiteY7" fmla="*/ 3059510 h 6858000"/>
              <a:gd name="connsiteX8" fmla="*/ 3093532 w 8212171"/>
              <a:gd name="connsiteY8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12171" h="6858000">
                <a:moveTo>
                  <a:pt x="3093532" y="0"/>
                </a:moveTo>
                <a:lnTo>
                  <a:pt x="7788717" y="0"/>
                </a:lnTo>
                <a:cubicBezTo>
                  <a:pt x="7826348" y="37781"/>
                  <a:pt x="7860518" y="77700"/>
                  <a:pt x="7892093" y="119401"/>
                </a:cubicBezTo>
                <a:cubicBezTo>
                  <a:pt x="8795878" y="1323923"/>
                  <a:pt x="7689261" y="4985003"/>
                  <a:pt x="5781693" y="6683123"/>
                </a:cubicBezTo>
                <a:lnTo>
                  <a:pt x="5571437" y="6858000"/>
                </a:lnTo>
                <a:lnTo>
                  <a:pt x="1883719" y="6858000"/>
                </a:lnTo>
                <a:lnTo>
                  <a:pt x="1739795" y="6745050"/>
                </a:lnTo>
                <a:cubicBezTo>
                  <a:pt x="632792" y="5835590"/>
                  <a:pt x="-152574" y="4329357"/>
                  <a:pt x="25117" y="3059510"/>
                </a:cubicBezTo>
                <a:cubicBezTo>
                  <a:pt x="219326" y="1671254"/>
                  <a:pt x="1558460" y="606271"/>
                  <a:pt x="3093532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  <a:round/>
          </a:ln>
        </p:spPr>
        <p:txBody>
          <a:bodyPr wrap="square" lIns="28575" tIns="28575" rIns="28575" bIns="28575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lang="en-US" sz="2250" noProof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904E15-8997-4B6C-A126-C2EC56A31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1900" y="365126"/>
            <a:ext cx="57023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EA54D20-7947-426C-9790-3C1E30EE5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450" y="1825625"/>
            <a:ext cx="5829300" cy="4351338"/>
          </a:xfrm>
        </p:spPr>
        <p:txBody>
          <a:bodyPr vert="horz" lIns="91440" tIns="45720" rIns="91440" bIns="45720" rtlCol="0">
            <a:normAutofit/>
          </a:bodyPr>
          <a:lstStyle>
            <a:lvl1pPr algn="just">
              <a:spcAft>
                <a:spcPts val="1200"/>
              </a:spcAft>
              <a:defRPr lang="en-US" sz="2800" dirty="0"/>
            </a:lvl1pPr>
            <a:lvl2pPr algn="just">
              <a:spcAft>
                <a:spcPts val="1200"/>
              </a:spcAft>
              <a:defRPr lang="en-US" sz="2400" dirty="0"/>
            </a:lvl2pPr>
            <a:lvl3pPr algn="just">
              <a:spcAft>
                <a:spcPts val="1200"/>
              </a:spcAft>
              <a:defRPr lang="en-US" sz="1800" dirty="0"/>
            </a:lvl3pPr>
            <a:lvl4pPr algn="just">
              <a:spcAft>
                <a:spcPts val="1200"/>
              </a:spcAft>
              <a:defRPr lang="en-US" sz="1600" dirty="0"/>
            </a:lvl4pPr>
            <a:lvl5pPr algn="just">
              <a:spcAft>
                <a:spcPts val="1200"/>
              </a:spcAft>
              <a:defRPr lang="en-US" sz="1600" dirty="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3BA331-8423-4DB7-B4B5-18BF81445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59050" y="6356351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641610-9BF8-4C16-9F39-D8D267185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xmlns="" id="{1958E8CD-D4BF-4DD0-B765-800835EC5F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88594" y="6356351"/>
            <a:ext cx="2057400" cy="365125"/>
          </a:xfrm>
        </p:spPr>
        <p:txBody>
          <a:bodyPr/>
          <a:lstStyle/>
          <a:p>
            <a:fld id="{1119D711-4B61-460A-9093-DEED9E09A4B4}" type="datetimeFigureOut">
              <a:rPr lang="ru-RU" smtClean="0"/>
              <a:pPr/>
              <a:t>22.04.2021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061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2"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10000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8E8638E6-560E-432B-8AFF-550FFDBAC7D5}"/>
              </a:ext>
            </a:extLst>
          </p:cNvPr>
          <p:cNvSpPr/>
          <p:nvPr/>
        </p:nvSpPr>
        <p:spPr>
          <a:xfrm>
            <a:off x="89452" y="2"/>
            <a:ext cx="8900242" cy="6857998"/>
          </a:xfrm>
          <a:custGeom>
            <a:avLst/>
            <a:gdLst>
              <a:gd name="connsiteX0" fmla="*/ 0 w 8900242"/>
              <a:gd name="connsiteY0" fmla="*/ 3707682 h 6857998"/>
              <a:gd name="connsiteX1" fmla="*/ 1553787 w 8900242"/>
              <a:gd name="connsiteY1" fmla="*/ 6633882 h 6857998"/>
              <a:gd name="connsiteX2" fmla="*/ 1813485 w 8900242"/>
              <a:gd name="connsiteY2" fmla="*/ 6857998 h 6857998"/>
              <a:gd name="connsiteX3" fmla="*/ 1390997 w 8900242"/>
              <a:gd name="connsiteY3" fmla="*/ 6857998 h 6857998"/>
              <a:gd name="connsiteX4" fmla="*/ 1305023 w 8900242"/>
              <a:gd name="connsiteY4" fmla="*/ 6764547 h 6857998"/>
              <a:gd name="connsiteX5" fmla="*/ 0 w 8900242"/>
              <a:gd name="connsiteY5" fmla="*/ 3707682 h 6857998"/>
              <a:gd name="connsiteX6" fmla="*/ 8165371 w 8900242"/>
              <a:gd name="connsiteY6" fmla="*/ 0 h 6857998"/>
              <a:gd name="connsiteX7" fmla="*/ 8434017 w 8900242"/>
              <a:gd name="connsiteY7" fmla="*/ 0 h 6857998"/>
              <a:gd name="connsiteX8" fmla="*/ 8531332 w 8900242"/>
              <a:gd name="connsiteY8" fmla="*/ 116943 h 6857998"/>
              <a:gd name="connsiteX9" fmla="*/ 7064197 w 8900242"/>
              <a:gd name="connsiteY9" fmla="*/ 6618517 h 6857998"/>
              <a:gd name="connsiteX10" fmla="*/ 6869214 w 8900242"/>
              <a:gd name="connsiteY10" fmla="*/ 6857998 h 6857998"/>
              <a:gd name="connsiteX11" fmla="*/ 5864147 w 8900242"/>
              <a:gd name="connsiteY11" fmla="*/ 6857998 h 6857998"/>
              <a:gd name="connsiteX12" fmla="*/ 5959451 w 8900242"/>
              <a:gd name="connsiteY12" fmla="*/ 6779054 h 6857998"/>
              <a:gd name="connsiteX13" fmla="*/ 8165371 w 8900242"/>
              <a:gd name="connsiteY13" fmla="*/ 0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900242" h="6857998">
                <a:moveTo>
                  <a:pt x="0" y="3707682"/>
                </a:moveTo>
                <a:cubicBezTo>
                  <a:pt x="102798" y="4753032"/>
                  <a:pt x="718495" y="5855452"/>
                  <a:pt x="1553787" y="6633882"/>
                </a:cubicBezTo>
                <a:lnTo>
                  <a:pt x="1813485" y="6857998"/>
                </a:lnTo>
                <a:lnTo>
                  <a:pt x="1390997" y="6857998"/>
                </a:lnTo>
                <a:lnTo>
                  <a:pt x="1305023" y="6764547"/>
                </a:lnTo>
                <a:cubicBezTo>
                  <a:pt x="547343" y="5877764"/>
                  <a:pt x="27642" y="4746491"/>
                  <a:pt x="0" y="3707682"/>
                </a:cubicBezTo>
                <a:close/>
                <a:moveTo>
                  <a:pt x="8165371" y="0"/>
                </a:moveTo>
                <a:lnTo>
                  <a:pt x="8434017" y="0"/>
                </a:lnTo>
                <a:cubicBezTo>
                  <a:pt x="8469197" y="37263"/>
                  <a:pt x="8501635" y="76112"/>
                  <a:pt x="8531332" y="116943"/>
                </a:cubicBezTo>
                <a:cubicBezTo>
                  <a:pt x="9408929" y="1308942"/>
                  <a:pt x="8641791" y="4573680"/>
                  <a:pt x="7064197" y="6618517"/>
                </a:cubicBezTo>
                <a:lnTo>
                  <a:pt x="6869214" y="6857998"/>
                </a:lnTo>
                <a:lnTo>
                  <a:pt x="5864147" y="6857998"/>
                </a:lnTo>
                <a:lnTo>
                  <a:pt x="5959451" y="6779054"/>
                </a:lnTo>
                <a:cubicBezTo>
                  <a:pt x="7927822" y="5034017"/>
                  <a:pt x="9075477" y="1267740"/>
                  <a:pt x="8165371" y="0"/>
                </a:cubicBezTo>
                <a:close/>
              </a:path>
            </a:pathLst>
          </a:cu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 w="12700">
            <a:miter lim="400000"/>
          </a:ln>
        </p:spPr>
        <p:txBody>
          <a:bodyPr wrap="square" lIns="28575" tIns="28575" rIns="28575" bIns="28575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lang="en-US" sz="2250" noProof="1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1582691D-5AD4-4B45-A897-822BE51526A7}"/>
              </a:ext>
            </a:extLst>
          </p:cNvPr>
          <p:cNvSpPr/>
          <p:nvPr/>
        </p:nvSpPr>
        <p:spPr>
          <a:xfrm>
            <a:off x="210671" y="0"/>
            <a:ext cx="8212171" cy="6858000"/>
          </a:xfrm>
          <a:custGeom>
            <a:avLst/>
            <a:gdLst>
              <a:gd name="connsiteX0" fmla="*/ 3093532 w 8212171"/>
              <a:gd name="connsiteY0" fmla="*/ 0 h 6858000"/>
              <a:gd name="connsiteX1" fmla="*/ 7788717 w 8212171"/>
              <a:gd name="connsiteY1" fmla="*/ 0 h 6858000"/>
              <a:gd name="connsiteX2" fmla="*/ 7892093 w 8212171"/>
              <a:gd name="connsiteY2" fmla="*/ 119401 h 6858000"/>
              <a:gd name="connsiteX3" fmla="*/ 5781693 w 8212171"/>
              <a:gd name="connsiteY3" fmla="*/ 6683123 h 6858000"/>
              <a:gd name="connsiteX4" fmla="*/ 5571437 w 8212171"/>
              <a:gd name="connsiteY4" fmla="*/ 6858000 h 6858000"/>
              <a:gd name="connsiteX5" fmla="*/ 1883719 w 8212171"/>
              <a:gd name="connsiteY5" fmla="*/ 6858000 h 6858000"/>
              <a:gd name="connsiteX6" fmla="*/ 1739795 w 8212171"/>
              <a:gd name="connsiteY6" fmla="*/ 6745050 h 6858000"/>
              <a:gd name="connsiteX7" fmla="*/ 25117 w 8212171"/>
              <a:gd name="connsiteY7" fmla="*/ 3059510 h 6858000"/>
              <a:gd name="connsiteX8" fmla="*/ 3093532 w 8212171"/>
              <a:gd name="connsiteY8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12171" h="6858000">
                <a:moveTo>
                  <a:pt x="3093532" y="0"/>
                </a:moveTo>
                <a:lnTo>
                  <a:pt x="7788717" y="0"/>
                </a:lnTo>
                <a:cubicBezTo>
                  <a:pt x="7826348" y="37781"/>
                  <a:pt x="7860518" y="77700"/>
                  <a:pt x="7892093" y="119401"/>
                </a:cubicBezTo>
                <a:cubicBezTo>
                  <a:pt x="8795878" y="1323923"/>
                  <a:pt x="7689261" y="4985003"/>
                  <a:pt x="5781693" y="6683123"/>
                </a:cubicBezTo>
                <a:lnTo>
                  <a:pt x="5571437" y="6858000"/>
                </a:lnTo>
                <a:lnTo>
                  <a:pt x="1883719" y="6858000"/>
                </a:lnTo>
                <a:lnTo>
                  <a:pt x="1739795" y="6745050"/>
                </a:lnTo>
                <a:cubicBezTo>
                  <a:pt x="632792" y="5835590"/>
                  <a:pt x="-152574" y="4329357"/>
                  <a:pt x="25117" y="3059510"/>
                </a:cubicBezTo>
                <a:cubicBezTo>
                  <a:pt x="219326" y="1671254"/>
                  <a:pt x="1558460" y="606271"/>
                  <a:pt x="3093532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  <a:round/>
          </a:ln>
        </p:spPr>
        <p:txBody>
          <a:bodyPr wrap="square" lIns="28575" tIns="28575" rIns="28575" bIns="28575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lang="en-US" sz="2250" noProof="1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3DDFB4-2B90-4DD2-8FC4-F24A9B40A49E}"/>
              </a:ext>
            </a:extLst>
          </p:cNvPr>
          <p:cNvSpPr/>
          <p:nvPr/>
        </p:nvSpPr>
        <p:spPr>
          <a:xfrm>
            <a:off x="5575300" y="0"/>
            <a:ext cx="35687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904E15-8997-4B6C-A126-C2EC56A31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050" y="365126"/>
            <a:ext cx="5829300" cy="1325563"/>
          </a:xfrm>
        </p:spPr>
        <p:txBody>
          <a:bodyPr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EA54D20-7947-426C-9790-3C1E30EE5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1300" y="1825625"/>
            <a:ext cx="7004050" cy="4351338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2800"/>
            </a:lvl1pPr>
            <a:lvl2pPr>
              <a:spcAft>
                <a:spcPts val="1200"/>
              </a:spcAft>
              <a:defRPr sz="2400"/>
            </a:lvl2pPr>
            <a:lvl3pPr>
              <a:spcAft>
                <a:spcPts val="1200"/>
              </a:spcAft>
              <a:defRPr sz="18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3BA331-8423-4DB7-B4B5-18BF81445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641610-9BF8-4C16-9F39-D8D267185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xmlns="" id="{153C739A-EB61-43FE-AC0E-D983A60096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88594" y="6356351"/>
            <a:ext cx="2057400" cy="365125"/>
          </a:xfrm>
        </p:spPr>
        <p:txBody>
          <a:bodyPr/>
          <a:lstStyle/>
          <a:p>
            <a:fld id="{1119D711-4B61-460A-9093-DEED9E09A4B4}" type="datetimeFigureOut">
              <a:rPr lang="ru-RU" smtClean="0"/>
              <a:pPr/>
              <a:t>22.04.2021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638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10000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8E8638E6-560E-432B-8AFF-550FFDBAC7D5}"/>
              </a:ext>
            </a:extLst>
          </p:cNvPr>
          <p:cNvSpPr/>
          <p:nvPr/>
        </p:nvSpPr>
        <p:spPr>
          <a:xfrm>
            <a:off x="89452" y="2"/>
            <a:ext cx="8900242" cy="6857998"/>
          </a:xfrm>
          <a:custGeom>
            <a:avLst/>
            <a:gdLst>
              <a:gd name="connsiteX0" fmla="*/ 0 w 8900242"/>
              <a:gd name="connsiteY0" fmla="*/ 3707682 h 6857998"/>
              <a:gd name="connsiteX1" fmla="*/ 1553787 w 8900242"/>
              <a:gd name="connsiteY1" fmla="*/ 6633882 h 6857998"/>
              <a:gd name="connsiteX2" fmla="*/ 1813485 w 8900242"/>
              <a:gd name="connsiteY2" fmla="*/ 6857998 h 6857998"/>
              <a:gd name="connsiteX3" fmla="*/ 1390997 w 8900242"/>
              <a:gd name="connsiteY3" fmla="*/ 6857998 h 6857998"/>
              <a:gd name="connsiteX4" fmla="*/ 1305023 w 8900242"/>
              <a:gd name="connsiteY4" fmla="*/ 6764547 h 6857998"/>
              <a:gd name="connsiteX5" fmla="*/ 0 w 8900242"/>
              <a:gd name="connsiteY5" fmla="*/ 3707682 h 6857998"/>
              <a:gd name="connsiteX6" fmla="*/ 8165371 w 8900242"/>
              <a:gd name="connsiteY6" fmla="*/ 0 h 6857998"/>
              <a:gd name="connsiteX7" fmla="*/ 8434017 w 8900242"/>
              <a:gd name="connsiteY7" fmla="*/ 0 h 6857998"/>
              <a:gd name="connsiteX8" fmla="*/ 8531332 w 8900242"/>
              <a:gd name="connsiteY8" fmla="*/ 116943 h 6857998"/>
              <a:gd name="connsiteX9" fmla="*/ 7064197 w 8900242"/>
              <a:gd name="connsiteY9" fmla="*/ 6618517 h 6857998"/>
              <a:gd name="connsiteX10" fmla="*/ 6869214 w 8900242"/>
              <a:gd name="connsiteY10" fmla="*/ 6857998 h 6857998"/>
              <a:gd name="connsiteX11" fmla="*/ 5864147 w 8900242"/>
              <a:gd name="connsiteY11" fmla="*/ 6857998 h 6857998"/>
              <a:gd name="connsiteX12" fmla="*/ 5959451 w 8900242"/>
              <a:gd name="connsiteY12" fmla="*/ 6779054 h 6857998"/>
              <a:gd name="connsiteX13" fmla="*/ 8165371 w 8900242"/>
              <a:gd name="connsiteY13" fmla="*/ 0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900242" h="6857998">
                <a:moveTo>
                  <a:pt x="0" y="3707682"/>
                </a:moveTo>
                <a:cubicBezTo>
                  <a:pt x="102798" y="4753032"/>
                  <a:pt x="718495" y="5855452"/>
                  <a:pt x="1553787" y="6633882"/>
                </a:cubicBezTo>
                <a:lnTo>
                  <a:pt x="1813485" y="6857998"/>
                </a:lnTo>
                <a:lnTo>
                  <a:pt x="1390997" y="6857998"/>
                </a:lnTo>
                <a:lnTo>
                  <a:pt x="1305023" y="6764547"/>
                </a:lnTo>
                <a:cubicBezTo>
                  <a:pt x="547343" y="5877764"/>
                  <a:pt x="27642" y="4746491"/>
                  <a:pt x="0" y="3707682"/>
                </a:cubicBezTo>
                <a:close/>
                <a:moveTo>
                  <a:pt x="8165371" y="0"/>
                </a:moveTo>
                <a:lnTo>
                  <a:pt x="8434017" y="0"/>
                </a:lnTo>
                <a:cubicBezTo>
                  <a:pt x="8469197" y="37263"/>
                  <a:pt x="8501635" y="76112"/>
                  <a:pt x="8531332" y="116943"/>
                </a:cubicBezTo>
                <a:cubicBezTo>
                  <a:pt x="9408929" y="1308942"/>
                  <a:pt x="8641791" y="4573680"/>
                  <a:pt x="7064197" y="6618517"/>
                </a:cubicBezTo>
                <a:lnTo>
                  <a:pt x="6869214" y="6857998"/>
                </a:lnTo>
                <a:lnTo>
                  <a:pt x="5864147" y="6857998"/>
                </a:lnTo>
                <a:lnTo>
                  <a:pt x="5959451" y="6779054"/>
                </a:lnTo>
                <a:cubicBezTo>
                  <a:pt x="7927822" y="5034017"/>
                  <a:pt x="9075477" y="1267740"/>
                  <a:pt x="8165371" y="0"/>
                </a:cubicBezTo>
                <a:close/>
              </a:path>
            </a:pathLst>
          </a:cu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 w="12700">
            <a:miter lim="400000"/>
          </a:ln>
        </p:spPr>
        <p:txBody>
          <a:bodyPr wrap="square" lIns="28575" tIns="28575" rIns="28575" bIns="28575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lang="en-US" sz="2250" noProof="1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1582691D-5AD4-4B45-A897-822BE51526A7}"/>
              </a:ext>
            </a:extLst>
          </p:cNvPr>
          <p:cNvSpPr/>
          <p:nvPr/>
        </p:nvSpPr>
        <p:spPr>
          <a:xfrm>
            <a:off x="210671" y="0"/>
            <a:ext cx="8212171" cy="6858000"/>
          </a:xfrm>
          <a:custGeom>
            <a:avLst/>
            <a:gdLst>
              <a:gd name="connsiteX0" fmla="*/ 3093532 w 8212171"/>
              <a:gd name="connsiteY0" fmla="*/ 0 h 6858000"/>
              <a:gd name="connsiteX1" fmla="*/ 7788717 w 8212171"/>
              <a:gd name="connsiteY1" fmla="*/ 0 h 6858000"/>
              <a:gd name="connsiteX2" fmla="*/ 7892093 w 8212171"/>
              <a:gd name="connsiteY2" fmla="*/ 119401 h 6858000"/>
              <a:gd name="connsiteX3" fmla="*/ 5781693 w 8212171"/>
              <a:gd name="connsiteY3" fmla="*/ 6683123 h 6858000"/>
              <a:gd name="connsiteX4" fmla="*/ 5571437 w 8212171"/>
              <a:gd name="connsiteY4" fmla="*/ 6858000 h 6858000"/>
              <a:gd name="connsiteX5" fmla="*/ 1883719 w 8212171"/>
              <a:gd name="connsiteY5" fmla="*/ 6858000 h 6858000"/>
              <a:gd name="connsiteX6" fmla="*/ 1739795 w 8212171"/>
              <a:gd name="connsiteY6" fmla="*/ 6745050 h 6858000"/>
              <a:gd name="connsiteX7" fmla="*/ 25117 w 8212171"/>
              <a:gd name="connsiteY7" fmla="*/ 3059510 h 6858000"/>
              <a:gd name="connsiteX8" fmla="*/ 3093532 w 8212171"/>
              <a:gd name="connsiteY8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12171" h="6858000">
                <a:moveTo>
                  <a:pt x="3093532" y="0"/>
                </a:moveTo>
                <a:lnTo>
                  <a:pt x="7788717" y="0"/>
                </a:lnTo>
                <a:cubicBezTo>
                  <a:pt x="7826348" y="37781"/>
                  <a:pt x="7860518" y="77700"/>
                  <a:pt x="7892093" y="119401"/>
                </a:cubicBezTo>
                <a:cubicBezTo>
                  <a:pt x="8795878" y="1323923"/>
                  <a:pt x="7689261" y="4985003"/>
                  <a:pt x="5781693" y="6683123"/>
                </a:cubicBezTo>
                <a:lnTo>
                  <a:pt x="5571437" y="6858000"/>
                </a:lnTo>
                <a:lnTo>
                  <a:pt x="1883719" y="6858000"/>
                </a:lnTo>
                <a:lnTo>
                  <a:pt x="1739795" y="6745050"/>
                </a:lnTo>
                <a:cubicBezTo>
                  <a:pt x="632792" y="5835590"/>
                  <a:pt x="-152574" y="4329357"/>
                  <a:pt x="25117" y="3059510"/>
                </a:cubicBezTo>
                <a:cubicBezTo>
                  <a:pt x="219326" y="1671254"/>
                  <a:pt x="1558460" y="606271"/>
                  <a:pt x="3093532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  <a:round/>
          </a:ln>
        </p:spPr>
        <p:txBody>
          <a:bodyPr wrap="square" lIns="28575" tIns="28575" rIns="28575" bIns="28575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lang="en-US" sz="2250" noProof="1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3DDFB4-2B90-4DD2-8FC4-F24A9B40A49E}"/>
              </a:ext>
            </a:extLst>
          </p:cNvPr>
          <p:cNvSpPr/>
          <p:nvPr/>
        </p:nvSpPr>
        <p:spPr>
          <a:xfrm>
            <a:off x="5575300" y="0"/>
            <a:ext cx="35687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904E15-8997-4B6C-A126-C2EC56A31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050" y="365126"/>
            <a:ext cx="5829300" cy="1325563"/>
          </a:xfrm>
        </p:spPr>
        <p:txBody>
          <a:bodyPr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3BA331-8423-4DB7-B4B5-18BF81445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641610-9BF8-4C16-9F39-D8D267185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6FB5003-AA53-433A-A581-1C01FE0DC0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88594" y="6356351"/>
            <a:ext cx="2057400" cy="365125"/>
          </a:xfrm>
        </p:spPr>
        <p:txBody>
          <a:bodyPr/>
          <a:lstStyle/>
          <a:p>
            <a:fld id="{1119D711-4B61-460A-9093-DEED9E09A4B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3DD4BD1B-4B34-4107-82C0-ABAE717A19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7294" y="1825625"/>
            <a:ext cx="3568700" cy="4351338"/>
          </a:xfrm>
        </p:spPr>
        <p:txBody>
          <a:bodyPr/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xmlns="" id="{C8829E12-92FB-4B64-9E5A-C40C54D5B3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46650" y="1825625"/>
            <a:ext cx="3568700" cy="4351338"/>
          </a:xfrm>
        </p:spPr>
        <p:txBody>
          <a:bodyPr/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87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EF2B04-0488-4236-B5A2-E1E5CEDD3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D6E31EE-31A9-4A13-BFD5-7288C7CED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956DC7F-8A58-435D-A96E-B950F6B5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8542021-B761-449C-B7A0-4A138E3DF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D64AB43-8227-4152-8878-7DC3A7426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982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C8482E-2795-4669-84DE-3C3991B80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5C4DC3-3987-4655-ACFE-80191DFDAB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F010B7B-8C4C-4DD8-8605-AE7DD6899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9A0A180-F009-4E35-876C-B6C31E159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D470380-AC22-477B-9C87-F50EC5B49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6600AE6-766E-4DF0-923A-00FE1D4B3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70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=""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00FED8-2232-4F24-8E36-2420AC1B9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ACE56AD-0583-4D45-AB53-ADA0237F5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17CDCCE-BBC8-45F4-A179-32557C2939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8B11662-BB76-49C9-A1BF-6B408D1CF8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E1CECAA-FD71-49D3-8558-140577D1A6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69C2ED4-9795-4873-8D51-452C42CC0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C295AE3-E664-4663-9190-5637CDEA4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E8F510F-66F0-43C7-A82D-D24625877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1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=""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hyperlink" Target="http://www.presentationgo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2901F50-F214-472D-B10F-8B3DEC564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050" y="365126"/>
            <a:ext cx="5829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E3E5BC2-9560-41D4-913B-F4BD646DD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86050" y="1825625"/>
            <a:ext cx="58293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359C4D-ECD7-4CD9-AE00-4DDC5A018E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1119D711-4B61-460A-9093-DEED9E09A4B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EAB5B2C-4F32-4746-A4D4-F66C4ECF4A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3C12FBD-A04D-42A6-88B0-9FBD4E80AC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569880D1-4800-4B0F-A6D7-46F596759304}"/>
              </a:ext>
            </a:extLst>
          </p:cNvPr>
          <p:cNvGrpSpPr/>
          <p:nvPr/>
        </p:nvGrpSpPr>
        <p:grpSpPr>
          <a:xfrm>
            <a:off x="-1654908" y="-73804"/>
            <a:ext cx="1569183" cy="612144"/>
            <a:chOff x="-2096383" y="21447"/>
            <a:chExt cx="1569183" cy="612144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4C696F05-8EA5-4DFF-9240-4BBD6A7E6516}"/>
                </a:ext>
              </a:extLst>
            </p:cNvPr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EF1AC7E3-C037-469A-A96E-6EE4BB2AFCD1}"/>
                </a:ext>
              </a:extLst>
            </p:cNvPr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BAD17963-3E6D-4753-B96B-68598061EB8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7" cstate="print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DBAC0E3-1886-411D-A89B-11EB2A592A47}"/>
              </a:ext>
            </a:extLst>
          </p:cNvPr>
          <p:cNvSpPr/>
          <p:nvPr/>
        </p:nvSpPr>
        <p:spPr>
          <a:xfrm>
            <a:off x="-88899" y="6959601"/>
            <a:ext cx="162576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18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520750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3" r:id="rId1"/>
    <p:sldLayoutId id="2147484194" r:id="rId2"/>
    <p:sldLayoutId id="2147484195" r:id="rId3"/>
    <p:sldLayoutId id="2147484196" r:id="rId4"/>
    <p:sldLayoutId id="2147484197" r:id="rId5"/>
    <p:sldLayoutId id="2147484198" r:id="rId6"/>
    <p:sldLayoutId id="2147484199" r:id="rId7"/>
    <p:sldLayoutId id="2147484200" r:id="rId8"/>
    <p:sldLayoutId id="2147484201" r:id="rId9"/>
    <p:sldLayoutId id="2147484202" r:id="rId10"/>
    <p:sldLayoutId id="2147484203" r:id="rId11"/>
    <p:sldLayoutId id="2147484204" r:id="rId12"/>
    <p:sldLayoutId id="2147484205" r:id="rId13"/>
    <p:sldLayoutId id="2147484206" r:id="rId14"/>
    <p:sldLayoutId id="2147484207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5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75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9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9D711-4B61-460A-9093-DEED9E09A4B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571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0" r:id="rId1"/>
    <p:sldLayoutId id="2147484291" r:id="rId2"/>
    <p:sldLayoutId id="2147484292" r:id="rId3"/>
    <p:sldLayoutId id="2147484293" r:id="rId4"/>
    <p:sldLayoutId id="2147484294" r:id="rId5"/>
    <p:sldLayoutId id="2147484295" r:id="rId6"/>
    <p:sldLayoutId id="2147484296" r:id="rId7"/>
    <p:sldLayoutId id="2147484297" r:id="rId8"/>
    <p:sldLayoutId id="2147484298" r:id="rId9"/>
    <p:sldLayoutId id="2147484299" r:id="rId10"/>
    <p:sldLayoutId id="2147484300" r:id="rId11"/>
    <p:sldLayoutId id="214748430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428604"/>
            <a:ext cx="8858312" cy="1571636"/>
          </a:xfrm>
        </p:spPr>
        <p:txBody>
          <a:bodyPr>
            <a:noAutofit/>
          </a:bodyPr>
          <a:lstStyle/>
          <a:p>
            <a:pPr fontAlgn="base">
              <a:lnSpc>
                <a:spcPct val="115000"/>
              </a:lnSpc>
            </a:pPr>
            <a:r>
              <a:rPr lang="ru-RU" sz="4400" b="1" dirty="0" smtClean="0">
                <a:solidFill>
                  <a:schemeClr val="bg2">
                    <a:lumMod val="10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«Профессии </a:t>
            </a:r>
            <a:br>
              <a:rPr lang="ru-RU" sz="4400" b="1" dirty="0" smtClean="0">
                <a:solidFill>
                  <a:schemeClr val="bg2">
                    <a:lumMod val="10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4400" b="1" dirty="0" smtClean="0">
                <a:solidFill>
                  <a:schemeClr val="bg2">
                    <a:lumMod val="10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железнодорожников»</a:t>
            </a:r>
            <a:endParaRPr lang="ru-RU" sz="44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0430" y="2143116"/>
            <a:ext cx="5523471" cy="38664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71406" y="2500306"/>
            <a:ext cx="378621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Подготовила воспитатель </a:t>
            </a:r>
          </a:p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Приволжской железной дороги-филиала ОАО «Российские</a:t>
            </a:r>
          </a:p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железные дороги»</a:t>
            </a: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Частного дошкольного образовательного учреждения </a:t>
            </a:r>
          </a:p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«Детский сад №111»</a:t>
            </a:r>
          </a:p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ОАО «Российские железные дороги»</a:t>
            </a:r>
          </a:p>
          <a:p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Шашкова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Елена Алексеевна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429124" y="478632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6211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2976" y="857232"/>
            <a:ext cx="7260465" cy="54035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50747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57356" y="857232"/>
            <a:ext cx="5752256" cy="5655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071538" y="214290"/>
            <a:ext cx="6965245" cy="73155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Машинисты</a:t>
            </a:r>
            <a:endParaRPr lang="ru-RU" sz="4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489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575" y="620688"/>
            <a:ext cx="7535239" cy="55446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64232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344816" cy="68838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Диспетчер</a:t>
            </a:r>
            <a:endParaRPr lang="ru-RU" sz="48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Рисунок 5" descr="145899631218138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1071546"/>
            <a:ext cx="7936978" cy="51149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8288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576" y="692696"/>
            <a:ext cx="7662398" cy="57467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72758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132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291" y="2643182"/>
            <a:ext cx="6743709" cy="42148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df86fc119d0d001823f7b9ff7ada522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696038" cy="37861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beautiful-hipster-asian-woman-travelling-on-the-train-picture-id975634704_d_85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5784" y="0"/>
            <a:ext cx="10281858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57224" y="357166"/>
            <a:ext cx="435771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</a:t>
            </a:r>
          </a:p>
          <a:p>
            <a:r>
              <a:rPr lang="ru-RU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</a:t>
            </a:r>
            <a:endParaRPr lang="ru-RU" sz="7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017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14744" y="785794"/>
            <a:ext cx="1806626" cy="504056"/>
          </a:xfr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Поезд</a:t>
            </a:r>
            <a:endParaRPr lang="ru-RU" sz="3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584" y="1420140"/>
            <a:ext cx="7488832" cy="54378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1283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571480"/>
            <a:ext cx="7956268" cy="767261"/>
          </a:xfr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Железная дорога</a:t>
            </a:r>
            <a:endParaRPr lang="ru-RU" sz="40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01792289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500174"/>
            <a:ext cx="8187276" cy="48577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67703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714356"/>
            <a:ext cx="6965245" cy="698429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О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/>
                <a:ea typeface="Times New Roman"/>
              </a:rPr>
              <a:t>бходчик</a:t>
            </a:r>
            <a:endParaRPr lang="ru-RU" sz="4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8662" y="1357298"/>
            <a:ext cx="7143800" cy="50235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79096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571480"/>
            <a:ext cx="6965245" cy="69269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Путейцы</a:t>
            </a:r>
            <a:endParaRPr lang="ru-RU" sz="48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8662" y="1285860"/>
            <a:ext cx="7173440" cy="50001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22997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642918"/>
            <a:ext cx="7211368" cy="76470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Осмотрщик</a:t>
            </a:r>
            <a:endParaRPr lang="ru-RU" sz="48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8662" y="1357298"/>
            <a:ext cx="7457489" cy="52565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81034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428604"/>
            <a:ext cx="6965245" cy="764704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Монтеры</a:t>
            </a:r>
            <a:endParaRPr lang="ru-RU" sz="48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8662" y="1142984"/>
            <a:ext cx="7272808" cy="52731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1779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9592" y="908720"/>
            <a:ext cx="7460288" cy="49685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04626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80920" cy="81193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Проводники</a:t>
            </a:r>
            <a:endParaRPr lang="ru-RU" sz="48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0100" y="1357298"/>
            <a:ext cx="3581333" cy="50006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0" y="1357298"/>
            <a:ext cx="3500462" cy="50006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63979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GO">
  <a:themeElements>
    <a:clrScheme name="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B003A"/>
      </a:accent1>
      <a:accent2>
        <a:srgbClr val="F80001"/>
      </a:accent2>
      <a:accent3>
        <a:srgbClr val="FE3C00"/>
      </a:accent3>
      <a:accent4>
        <a:srgbClr val="FF7300"/>
      </a:accent4>
      <a:accent5>
        <a:srgbClr val="FB3E03"/>
      </a:accent5>
      <a:accent6>
        <a:srgbClr val="FAA03E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0119-01-TEACHER-4x3" id="{E1F46188-8594-4412-BCD5-2D5E0ED1F6E1}" vid="{DC165440-CEA4-48D0-B4A2-04D417DECABD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0119-01-TEACHER-4x3" id="{E1F46188-8594-4412-BCD5-2D5E0ED1F6E1}" vid="{9291DF33-8478-44BD-8A93-FF301181A8AE}"/>
    </a:ext>
  </a:extLst>
</a:theme>
</file>

<file path=ppt/theme/theme3.xml><?xml version="1.0" encoding="utf-8"?>
<a:theme xmlns:a="http://schemas.openxmlformats.org/drawingml/2006/main" name="powerpointbase.com-905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460</Template>
  <TotalTime>127</TotalTime>
  <Words>47</Words>
  <Application>Microsoft Office PowerPoint</Application>
  <PresentationFormat>Экран (4:3)</PresentationFormat>
  <Paragraphs>22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PRESENTATIONGO</vt:lpstr>
      <vt:lpstr>Custom Design</vt:lpstr>
      <vt:lpstr>powerpointbase.com-905</vt:lpstr>
      <vt:lpstr>«Профессии  железнодорожников»</vt:lpstr>
      <vt:lpstr>Поезд</vt:lpstr>
      <vt:lpstr>Железная дорога</vt:lpstr>
      <vt:lpstr>Обходчик</vt:lpstr>
      <vt:lpstr>Путейцы</vt:lpstr>
      <vt:lpstr>Осмотрщик</vt:lpstr>
      <vt:lpstr>Монтеры</vt:lpstr>
      <vt:lpstr>Презентация PowerPoint</vt:lpstr>
      <vt:lpstr>Проводники</vt:lpstr>
      <vt:lpstr>Презентация PowerPoint</vt:lpstr>
      <vt:lpstr>Машинисты</vt:lpstr>
      <vt:lpstr>Презентация PowerPoint</vt:lpstr>
      <vt:lpstr>Диспетчер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“Профессии железнодорожников”</dc:title>
  <dc:creator>Саша</dc:creator>
  <cp:lastModifiedBy>ELEN</cp:lastModifiedBy>
  <cp:revision>27</cp:revision>
  <dcterms:created xsi:type="dcterms:W3CDTF">2014-04-08T06:20:25Z</dcterms:created>
  <dcterms:modified xsi:type="dcterms:W3CDTF">2021-04-22T17:38:03Z</dcterms:modified>
</cp:coreProperties>
</file>