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6" r:id="rId7"/>
    <p:sldId id="264" r:id="rId8"/>
    <p:sldId id="261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B82E51F-1B45-41B0-BEA2-ABCA25A957C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583A860-90D1-4A9D-8629-0BCB3D47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61346391_6-oir-mobi-p-fon-rzhd-pinteres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6490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Мой папа- железнодорожник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861048"/>
            <a:ext cx="6560234" cy="1368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Старшая группа «Солнечные зайчики»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7713" y="692696"/>
            <a:ext cx="4158463" cy="55446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1124743"/>
            <a:ext cx="8244406" cy="46374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2575946" cy="45816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772816"/>
            <a:ext cx="3740633" cy="46193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6660232" cy="49951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8574413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908720"/>
            <a:ext cx="3869502" cy="51561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980728"/>
            <a:ext cx="2093911" cy="46531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4104456" cy="5472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72683"/>
            <a:ext cx="4302478" cy="57366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</TotalTime>
  <Words>9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Cambria</vt:lpstr>
      <vt:lpstr>Rockwell</vt:lpstr>
      <vt:lpstr>Wingdings 2</vt:lpstr>
      <vt:lpstr>Литейная</vt:lpstr>
      <vt:lpstr>Мой папа- железнодорожник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родители - железнодорожники</dc:title>
  <dc:creator>Андрей</dc:creator>
  <cp:lastModifiedBy>крутой</cp:lastModifiedBy>
  <cp:revision>8</cp:revision>
  <dcterms:created xsi:type="dcterms:W3CDTF">2024-01-18T18:19:49Z</dcterms:created>
  <dcterms:modified xsi:type="dcterms:W3CDTF">2024-06-28T06:57:31Z</dcterms:modified>
</cp:coreProperties>
</file>