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6" r:id="rId7"/>
    <p:sldId id="264" r:id="rId8"/>
    <p:sldId id="261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B82E51F-1B45-41B0-BEA2-ABCA25A957C5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583A860-90D1-4A9D-8629-0BCB3D47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61346391_6-oir-mobi-p-fon-rzhd-pinterest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0"/>
            <a:ext cx="96490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Мой папа- железнодорожник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3861048"/>
            <a:ext cx="6560234" cy="136815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Старшая группа «Солнечные зайчики»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7713" y="692696"/>
            <a:ext cx="4158463" cy="55446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3" y="1124743"/>
            <a:ext cx="8244406" cy="463747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772816"/>
            <a:ext cx="2575946" cy="45816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Рисунок 3" descr="0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772816"/>
            <a:ext cx="3740633" cy="461930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6660232" cy="49951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8574413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908720"/>
            <a:ext cx="3869502" cy="515611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980728"/>
            <a:ext cx="2093911" cy="46531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548680"/>
            <a:ext cx="4104456" cy="54726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572683"/>
            <a:ext cx="4302478" cy="57366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35</TotalTime>
  <Words>9</Words>
  <Application>Microsoft Office PowerPoint</Application>
  <PresentationFormat>Экран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Cambria</vt:lpstr>
      <vt:lpstr>Rockwell</vt:lpstr>
      <vt:lpstr>Wingdings 2</vt:lpstr>
      <vt:lpstr>Литейная</vt:lpstr>
      <vt:lpstr>Мой папа- железнодорожник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родители - железнодорожники</dc:title>
  <dc:creator>Андрей</dc:creator>
  <cp:lastModifiedBy>крутой</cp:lastModifiedBy>
  <cp:revision>8</cp:revision>
  <dcterms:created xsi:type="dcterms:W3CDTF">2024-01-18T18:19:49Z</dcterms:created>
  <dcterms:modified xsi:type="dcterms:W3CDTF">2024-06-28T06:57:31Z</dcterms:modified>
</cp:coreProperties>
</file>